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69" d="100"/>
          <a:sy n="69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AR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30ED73B-5E92-4CEE-BF8D-EFA62195AB7A}" type="datetimeFigureOut">
              <a:rPr lang="es-AR" smtClean="0"/>
              <a:t>24/11/2018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D61BC43-C9D4-4322-AEA2-A5D70E531626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smtClean="0"/>
              <a:t>Diversidad, accesibilidad y trabajo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err="1" smtClean="0"/>
              <a:t>PyConAr</a:t>
            </a:r>
            <a:r>
              <a:rPr lang="es-AR" dirty="0" smtClean="0"/>
              <a:t> </a:t>
            </a:r>
            <a:r>
              <a:rPr lang="es-AR" dirty="0" smtClean="0"/>
              <a:t>2018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/>
          </a:bodyPr>
          <a:lstStyle/>
          <a:p>
            <a:r>
              <a:rPr lang="es-AR" sz="3600" dirty="0" smtClean="0"/>
              <a:t>Desarrollo con gráficos</a:t>
            </a:r>
            <a:endParaRPr lang="es-A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Mi trabajo en la empresa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AR" b="1" dirty="0" smtClean="0"/>
              <a:t>En </a:t>
            </a:r>
            <a:r>
              <a:rPr lang="es-AR" b="1" dirty="0" smtClean="0"/>
              <a:t>desarrollo y mantenimiento </a:t>
            </a:r>
            <a:r>
              <a:rPr lang="es-AR" b="1" dirty="0" smtClean="0"/>
              <a:t>de aplicaciones webs</a:t>
            </a:r>
          </a:p>
          <a:p>
            <a:r>
              <a:rPr lang="es-AR" dirty="0" smtClean="0"/>
              <a:t>ASP3.0</a:t>
            </a:r>
          </a:p>
          <a:p>
            <a:r>
              <a:rPr lang="es-AR" dirty="0" smtClean="0"/>
              <a:t>Visual </a:t>
            </a:r>
            <a:r>
              <a:rPr lang="es-AR" dirty="0" smtClean="0"/>
              <a:t>Basic </a:t>
            </a:r>
          </a:p>
          <a:p>
            <a:r>
              <a:rPr lang="es-AR" dirty="0" smtClean="0"/>
              <a:t>C</a:t>
            </a:r>
            <a:r>
              <a:rPr lang="es-AR" dirty="0" smtClean="0"/>
              <a:t># </a:t>
            </a:r>
            <a:r>
              <a:rPr lang="es-AR" dirty="0" err="1" smtClean="0"/>
              <a:t>.net</a:t>
            </a:r>
            <a:r>
              <a:rPr lang="es-AR" dirty="0" smtClean="0"/>
              <a:t>, </a:t>
            </a:r>
          </a:p>
          <a:p>
            <a:pPr>
              <a:buNone/>
            </a:pPr>
            <a:r>
              <a:rPr lang="es-AR" b="1" dirty="0" smtClean="0"/>
              <a:t>En </a:t>
            </a:r>
            <a:r>
              <a:rPr lang="es-AR" b="1" dirty="0" err="1" smtClean="0"/>
              <a:t>apps</a:t>
            </a:r>
            <a:r>
              <a:rPr lang="es-AR" b="1" dirty="0" smtClean="0"/>
              <a:t> de </a:t>
            </a:r>
            <a:r>
              <a:rPr lang="es-AR" b="1" dirty="0" smtClean="0"/>
              <a:t>escritorio</a:t>
            </a:r>
          </a:p>
          <a:p>
            <a:r>
              <a:rPr lang="es-AR" dirty="0" smtClean="0"/>
              <a:t>Java</a:t>
            </a:r>
          </a:p>
          <a:p>
            <a:r>
              <a:rPr lang="es-AR" dirty="0" err="1" smtClean="0"/>
              <a:t>SQLServer</a:t>
            </a:r>
            <a:endParaRPr lang="es-AR" dirty="0" smtClean="0"/>
          </a:p>
          <a:p>
            <a:r>
              <a:rPr lang="es-AR" dirty="0" smtClean="0"/>
              <a:t>(</a:t>
            </a:r>
            <a:r>
              <a:rPr lang="es-AR" dirty="0" smtClean="0"/>
              <a:t>entre otros)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2274"/>
          </a:xfrm>
        </p:spPr>
        <p:txBody>
          <a:bodyPr/>
          <a:lstStyle/>
          <a:p>
            <a:r>
              <a:rPr lang="es-AR" dirty="0" err="1" smtClean="0"/>
              <a:t>BigData</a:t>
            </a:r>
            <a:r>
              <a:rPr lang="es-AR" dirty="0" smtClean="0"/>
              <a:t>.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7467600" cy="3981056"/>
          </a:xfrm>
        </p:spPr>
        <p:txBody>
          <a:bodyPr>
            <a:normAutofit/>
          </a:bodyPr>
          <a:lstStyle/>
          <a:p>
            <a:r>
              <a:rPr lang="es-AR" sz="3200" dirty="0" smtClean="0"/>
              <a:t>Mejoras a los procesos, PHP/</a:t>
            </a:r>
            <a:r>
              <a:rPr lang="es-AR" sz="3200" dirty="0" err="1" smtClean="0"/>
              <a:t>MySQL</a:t>
            </a:r>
            <a:r>
              <a:rPr lang="es-AR" sz="3200" dirty="0" smtClean="0"/>
              <a:t>.</a:t>
            </a:r>
            <a:endParaRPr lang="es-AR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74242"/>
          </a:xfrm>
        </p:spPr>
        <p:txBody>
          <a:bodyPr>
            <a:normAutofit/>
          </a:bodyPr>
          <a:lstStyle/>
          <a:p>
            <a:r>
              <a:rPr lang="es-AR" dirty="0" smtClean="0"/>
              <a:t>Inclusión laboral en </a:t>
            </a:r>
            <a:r>
              <a:rPr lang="es-AR" dirty="0" err="1" smtClean="0"/>
              <a:t>Accenture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/>
          <a:lstStyle/>
          <a:p>
            <a:r>
              <a:rPr lang="es-AR" sz="2800" b="1" dirty="0" smtClean="0"/>
              <a:t>Programa </a:t>
            </a:r>
            <a:r>
              <a:rPr lang="es-AR" sz="2800" b="1" dirty="0" smtClean="0"/>
              <a:t>Sin Barreras</a:t>
            </a:r>
            <a:r>
              <a:rPr lang="es-AR" sz="2800" b="1" dirty="0" smtClean="0"/>
              <a:t>.</a:t>
            </a:r>
          </a:p>
          <a:p>
            <a:r>
              <a:rPr lang="es-AR" sz="2800" b="1" dirty="0" smtClean="0"/>
              <a:t>Personas </a:t>
            </a:r>
            <a:r>
              <a:rPr lang="es-AR" sz="2800" b="1" dirty="0" smtClean="0"/>
              <a:t>del colectivo LGBTIQ+.</a:t>
            </a:r>
          </a:p>
          <a:p>
            <a:pPr marL="514350" indent="-514350">
              <a:buFont typeface="+mj-lt"/>
              <a:buAutoNum type="alphaUcPeriod"/>
            </a:pPr>
            <a:r>
              <a:rPr lang="es-AR" sz="2800" dirty="0" smtClean="0"/>
              <a:t>voluntariado</a:t>
            </a:r>
            <a:r>
              <a:rPr lang="es-AR" sz="2800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s-AR" sz="2800" dirty="0" smtClean="0"/>
              <a:t>cambio </a:t>
            </a:r>
            <a:r>
              <a:rPr lang="es-AR" sz="2800" dirty="0" smtClean="0"/>
              <a:t>de nombre interno en la empresa.</a:t>
            </a:r>
          </a:p>
          <a:p>
            <a:pPr marL="514350" indent="-514350">
              <a:buFont typeface="+mj-lt"/>
              <a:buAutoNum type="alphaUcPeriod"/>
            </a:pPr>
            <a:r>
              <a:rPr lang="es-AR" sz="2800" dirty="0" smtClean="0"/>
              <a:t>Mi </a:t>
            </a:r>
            <a:r>
              <a:rPr lang="es-AR" sz="2800" dirty="0" smtClean="0"/>
              <a:t>situación personal.</a:t>
            </a:r>
          </a:p>
          <a:p>
            <a:endParaRPr lang="es-AR" sz="2800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Según la OMS, más de mil millones de personas, poseen algún tipo de discapacidad. Esto representa alrededor del 15% de la población mundial.</a:t>
            </a:r>
            <a:endParaRPr lang="es-A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En Argentina, la población con algún tipo de discapacidad, es de cinco millones de personas, alrededor de un doce por ciento. De este porcentaje, el 59% tiene algún tipo de discapacidad </a:t>
            </a:r>
            <a:r>
              <a:rPr lang="es-AR" dirty="0" smtClean="0"/>
              <a:t>visual.</a:t>
            </a:r>
          </a:p>
          <a:p>
            <a:pPr>
              <a:buNone/>
            </a:pPr>
            <a:r>
              <a:rPr lang="es-AR" dirty="0" smtClean="0"/>
              <a:t> </a:t>
            </a:r>
            <a:r>
              <a:rPr lang="es-AR" dirty="0" smtClean="0"/>
              <a:t>  </a:t>
            </a:r>
            <a:r>
              <a:rPr lang="es-AR" dirty="0" smtClean="0"/>
              <a:t>Dentro de las personas económicamente activas, solo el 44% tiene un trabajo como ocupación.</a:t>
            </a:r>
            <a:endParaRPr lang="es-A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Sobre las personas </a:t>
            </a:r>
            <a:r>
              <a:rPr lang="es-AR" dirty="0" err="1" smtClean="0"/>
              <a:t>trans</a:t>
            </a:r>
            <a:r>
              <a:rPr lang="es-AR" dirty="0" smtClean="0"/>
              <a:t>, la situación es mucho peor. El promedio de vida para </a:t>
            </a:r>
            <a:r>
              <a:rPr lang="es-AR" dirty="0" err="1" smtClean="0"/>
              <a:t>latinoamérica</a:t>
            </a:r>
            <a:r>
              <a:rPr lang="es-AR" dirty="0" smtClean="0"/>
              <a:t> y el </a:t>
            </a:r>
            <a:r>
              <a:rPr lang="es-AR" dirty="0" err="1" smtClean="0"/>
              <a:t>caribe</a:t>
            </a:r>
            <a:r>
              <a:rPr lang="es-AR" dirty="0" smtClean="0"/>
              <a:t>, varía entre los 35 y 41 años. Mientras que en Argentina, esta expectativa es de unos 36 años. </a:t>
            </a:r>
            <a:endParaRPr lang="es-A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 final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La </a:t>
            </a:r>
            <a:r>
              <a:rPr lang="es-AR" dirty="0" smtClean="0"/>
              <a:t>población </a:t>
            </a:r>
            <a:r>
              <a:rPr lang="es-AR" dirty="0" err="1" smtClean="0"/>
              <a:t>trans</a:t>
            </a:r>
            <a:r>
              <a:rPr lang="es-AR" dirty="0" smtClean="0"/>
              <a:t> es de unas 7 a 10 mil personas, de las cuales, el 90% se encuentra fuera del mercado formal y vive en condiciones de extrema pobreza, y el 95% ejerce la prostitución como medio de subsistencia.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Autofit/>
          </a:bodyPr>
          <a:lstStyle/>
          <a:p>
            <a:r>
              <a:rPr lang="es-AR" sz="4400" dirty="0" smtClean="0"/>
              <a:t>Temario</a:t>
            </a:r>
            <a:endParaRPr lang="es-AR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349208"/>
          </a:xfrm>
        </p:spPr>
        <p:txBody>
          <a:bodyPr>
            <a:normAutofit/>
          </a:bodyPr>
          <a:lstStyle/>
          <a:p>
            <a:r>
              <a:rPr lang="es-AR" sz="3200" dirty="0" smtClean="0"/>
              <a:t>Discapacidad en el ámbito </a:t>
            </a:r>
            <a:r>
              <a:rPr lang="es-AR" sz="3200" dirty="0" smtClean="0"/>
              <a:t>laboral</a:t>
            </a:r>
          </a:p>
          <a:p>
            <a:r>
              <a:rPr lang="es-AR" dirty="0" smtClean="0"/>
              <a:t>Específicamente sobre la discapacidad </a:t>
            </a:r>
            <a:r>
              <a:rPr lang="es-AR" dirty="0" smtClean="0"/>
              <a:t>visual</a:t>
            </a:r>
          </a:p>
          <a:p>
            <a:r>
              <a:rPr lang="es-AR" sz="3200" dirty="0" smtClean="0"/>
              <a:t>Accesibilidad en el lugar de trabajo</a:t>
            </a:r>
            <a:r>
              <a:rPr lang="es-AR" sz="3200" dirty="0" smtClean="0"/>
              <a:t>.</a:t>
            </a:r>
          </a:p>
          <a:p>
            <a:r>
              <a:rPr lang="es-AR" dirty="0" smtClean="0"/>
              <a:t>Dificultades </a:t>
            </a:r>
            <a:r>
              <a:rPr lang="es-AR" dirty="0" smtClean="0"/>
              <a:t>a la hora de desarrollar aplicaciones</a:t>
            </a:r>
            <a:r>
              <a:rPr lang="es-AR" dirty="0" smtClean="0"/>
              <a:t>.</a:t>
            </a:r>
          </a:p>
          <a:p>
            <a:r>
              <a:rPr lang="es-AR" dirty="0" smtClean="0"/>
              <a:t>Explicación </a:t>
            </a:r>
            <a:r>
              <a:rPr lang="es-AR" dirty="0" smtClean="0"/>
              <a:t>del trabajo que realizo actualmente, y del trabajo que realicé</a:t>
            </a:r>
            <a:r>
              <a:rPr lang="es-AR" dirty="0" smtClean="0"/>
              <a:t>.</a:t>
            </a:r>
          </a:p>
          <a:p>
            <a:r>
              <a:rPr lang="es-AR" dirty="0" smtClean="0"/>
              <a:t>Inclusión laboral en </a:t>
            </a:r>
            <a:r>
              <a:rPr lang="es-AR" dirty="0" err="1" smtClean="0"/>
              <a:t>Accenture</a:t>
            </a:r>
            <a:r>
              <a:rPr lang="es-AR" dirty="0" smtClean="0"/>
              <a:t>. Integración de las personas </a:t>
            </a:r>
            <a:r>
              <a:rPr lang="es-AR" dirty="0" err="1" smtClean="0"/>
              <a:t>trans</a:t>
            </a:r>
            <a:r>
              <a:rPr lang="es-AR" dirty="0" smtClean="0"/>
              <a:t> y las personas con discapacidad en el ámbito laboral. </a:t>
            </a:r>
            <a:endParaRPr lang="es-AR" dirty="0" smtClean="0"/>
          </a:p>
          <a:p>
            <a:r>
              <a:rPr lang="es-AR" sz="3200" dirty="0" smtClean="0"/>
              <a:t>Conclusión final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pPr lvl="0"/>
            <a:r>
              <a:rPr lang="es-AR" dirty="0" smtClean="0"/>
              <a:t>DISCAPACIDAD </a:t>
            </a:r>
            <a:r>
              <a:rPr lang="es-AR" dirty="0" smtClean="0"/>
              <a:t>EN EL ÁMBITO LABORAL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800" b="1" dirty="0" smtClean="0"/>
              <a:t>Accesibilidad independientemente de la discapacidad</a:t>
            </a:r>
          </a:p>
          <a:p>
            <a:pPr marL="457200" indent="-457200"/>
            <a:r>
              <a:rPr lang="es-AR" sz="3200" dirty="0" smtClean="0"/>
              <a:t>Baños adaptados.</a:t>
            </a:r>
          </a:p>
          <a:p>
            <a:pPr marL="457200" indent="-457200"/>
            <a:r>
              <a:rPr lang="es-AR" sz="3200" dirty="0" smtClean="0"/>
              <a:t>Prioridad de acceso al edificio.</a:t>
            </a:r>
          </a:p>
          <a:p>
            <a:pPr marL="457200" indent="-457200"/>
            <a:r>
              <a:rPr lang="es-AR" sz="3200" dirty="0" smtClean="0"/>
              <a:t>Puestos cerca de las puertas de salidas de los pisos y/o sectores.</a:t>
            </a:r>
            <a:endParaRPr lang="es-A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Por tipo de discapacidad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s-AR" b="1" dirty="0" smtClean="0"/>
              <a:t>Discapacidad </a:t>
            </a:r>
            <a:r>
              <a:rPr lang="es-AR" b="1" dirty="0" smtClean="0"/>
              <a:t>motriz</a:t>
            </a:r>
            <a:r>
              <a:rPr lang="es-AR" b="1" dirty="0" smtClean="0"/>
              <a:t>:</a:t>
            </a:r>
          </a:p>
          <a:p>
            <a:pPr marL="457200" indent="-457200"/>
            <a:r>
              <a:rPr lang="es-AR" dirty="0" smtClean="0"/>
              <a:t>Sillas </a:t>
            </a:r>
            <a:r>
              <a:rPr lang="es-AR" dirty="0" smtClean="0"/>
              <a:t>de ruedas.</a:t>
            </a:r>
          </a:p>
          <a:p>
            <a:pPr marL="457200" indent="-457200"/>
            <a:r>
              <a:rPr lang="es-AR" dirty="0" smtClean="0"/>
              <a:t>Acompañante </a:t>
            </a:r>
            <a:r>
              <a:rPr lang="es-AR" dirty="0" smtClean="0"/>
              <a:t>o ayudante terapéutico.</a:t>
            </a:r>
          </a:p>
          <a:p>
            <a:pPr marL="457200" indent="-457200">
              <a:buNone/>
            </a:pPr>
            <a:r>
              <a:rPr lang="es-AR" b="1" dirty="0" smtClean="0"/>
              <a:t>Discapacidad </a:t>
            </a:r>
            <a:r>
              <a:rPr lang="es-AR" b="1" dirty="0" smtClean="0"/>
              <a:t>auditiva:</a:t>
            </a:r>
          </a:p>
          <a:p>
            <a:pPr marL="457200" indent="-457200"/>
            <a:r>
              <a:rPr lang="es-AR" dirty="0" smtClean="0"/>
              <a:t>Audífonos </a:t>
            </a:r>
            <a:r>
              <a:rPr lang="es-AR" dirty="0" smtClean="0"/>
              <a:t>adicionales.</a:t>
            </a:r>
          </a:p>
          <a:p>
            <a:pPr>
              <a:buNone/>
            </a:pPr>
            <a:r>
              <a:rPr lang="es-AR" b="1" dirty="0" smtClean="0"/>
              <a:t>Disminución </a:t>
            </a:r>
            <a:r>
              <a:rPr lang="es-AR" b="1" dirty="0" smtClean="0"/>
              <a:t>visual:</a:t>
            </a:r>
          </a:p>
          <a:p>
            <a:pPr marL="457200" indent="-457200"/>
            <a:r>
              <a:rPr lang="es-AR" dirty="0" smtClean="0"/>
              <a:t>Ampliadores </a:t>
            </a:r>
            <a:r>
              <a:rPr lang="es-AR" dirty="0" smtClean="0"/>
              <a:t>de pantalla, o la lupa de Windows.</a:t>
            </a:r>
          </a:p>
          <a:p>
            <a:pPr marL="457200" indent="-457200">
              <a:buFont typeface="+mj-lt"/>
              <a:buAutoNum type="alphaUcPeriod"/>
            </a:pP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04664"/>
            <a:ext cx="7467600" cy="1224136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Discapacidad visual </a:t>
            </a:r>
            <a:br>
              <a:rPr lang="es-AR" dirty="0" smtClean="0"/>
            </a:br>
            <a:r>
              <a:rPr lang="es-AR" dirty="0" smtClean="0"/>
              <a:t>Lectores </a:t>
            </a:r>
            <a:r>
              <a:rPr lang="es-AR" dirty="0" smtClean="0"/>
              <a:t>de pantalla. 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AR" b="1" dirty="0" smtClean="0"/>
              <a:t>Los </a:t>
            </a:r>
            <a:r>
              <a:rPr lang="es-AR" b="1" dirty="0" smtClean="0"/>
              <a:t>más conocidos.</a:t>
            </a:r>
          </a:p>
          <a:p>
            <a:r>
              <a:rPr lang="es-AR" dirty="0" smtClean="0"/>
              <a:t>JAWS</a:t>
            </a:r>
            <a:r>
              <a:rPr lang="es-AR" dirty="0" smtClean="0"/>
              <a:t>.</a:t>
            </a:r>
          </a:p>
          <a:p>
            <a:r>
              <a:rPr lang="es-AR" dirty="0" smtClean="0"/>
              <a:t>NVDA</a:t>
            </a:r>
            <a:r>
              <a:rPr lang="es-AR" dirty="0" smtClean="0"/>
              <a:t>.</a:t>
            </a:r>
          </a:p>
          <a:p>
            <a:pPr>
              <a:buNone/>
            </a:pPr>
            <a:r>
              <a:rPr lang="es-AR" b="1" dirty="0" smtClean="0"/>
              <a:t>Menos </a:t>
            </a:r>
            <a:r>
              <a:rPr lang="es-AR" b="1" dirty="0" smtClean="0"/>
              <a:t>conocidos, o para otras plataformas.</a:t>
            </a:r>
          </a:p>
          <a:p>
            <a:r>
              <a:rPr lang="es-AR" dirty="0" err="1" smtClean="0"/>
              <a:t>Narrator</a:t>
            </a:r>
            <a:r>
              <a:rPr lang="es-AR" dirty="0" smtClean="0"/>
              <a:t> </a:t>
            </a:r>
            <a:r>
              <a:rPr lang="es-AR" dirty="0" smtClean="0"/>
              <a:t>de Microsoft para Windows</a:t>
            </a:r>
          </a:p>
          <a:p>
            <a:r>
              <a:rPr lang="es-AR" dirty="0" smtClean="0"/>
              <a:t>Orca </a:t>
            </a:r>
            <a:r>
              <a:rPr lang="es-AR" dirty="0" smtClean="0"/>
              <a:t>para Linux</a:t>
            </a:r>
          </a:p>
          <a:p>
            <a:r>
              <a:rPr lang="es-AR" dirty="0" err="1" smtClean="0"/>
              <a:t>Talback</a:t>
            </a:r>
            <a:r>
              <a:rPr lang="es-AR" dirty="0" smtClean="0"/>
              <a:t> </a:t>
            </a:r>
            <a:r>
              <a:rPr lang="es-AR" dirty="0" smtClean="0"/>
              <a:t>para </a:t>
            </a:r>
            <a:r>
              <a:rPr lang="es-AR" dirty="0" err="1" smtClean="0"/>
              <a:t>Android</a:t>
            </a:r>
            <a:endParaRPr lang="es-AR" dirty="0" smtClean="0"/>
          </a:p>
          <a:p>
            <a:r>
              <a:rPr lang="es-AR" dirty="0" err="1" smtClean="0"/>
              <a:t>VoiceOver</a:t>
            </a:r>
            <a:r>
              <a:rPr lang="es-AR" dirty="0" smtClean="0"/>
              <a:t> </a:t>
            </a:r>
            <a:r>
              <a:rPr lang="es-AR" dirty="0" smtClean="0"/>
              <a:t>para </a:t>
            </a:r>
            <a:r>
              <a:rPr lang="es-AR" dirty="0" err="1" smtClean="0"/>
              <a:t>Ios</a:t>
            </a:r>
            <a:r>
              <a:rPr lang="es-AR" dirty="0" smtClean="0"/>
              <a:t>.</a:t>
            </a:r>
          </a:p>
          <a:p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146250"/>
          </a:xfrm>
        </p:spPr>
        <p:txBody>
          <a:bodyPr>
            <a:normAutofit/>
          </a:bodyPr>
          <a:lstStyle/>
          <a:p>
            <a:r>
              <a:rPr lang="es-AR" sz="4400" dirty="0" smtClean="0"/>
              <a:t>Líneas braille</a:t>
            </a:r>
            <a:endParaRPr lang="es-AR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Accesibilidad en el lugar de trabajo.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s-AR" b="1" dirty="0" smtClean="0"/>
              <a:t>Adaptaciones edilicias</a:t>
            </a:r>
          </a:p>
          <a:p>
            <a:r>
              <a:rPr lang="es-AR" dirty="0" smtClean="0"/>
              <a:t>Rampas </a:t>
            </a:r>
            <a:r>
              <a:rPr lang="es-AR" dirty="0" smtClean="0"/>
              <a:t>para sillas de ruedas</a:t>
            </a:r>
          </a:p>
          <a:p>
            <a:r>
              <a:rPr lang="es-AR" dirty="0" smtClean="0"/>
              <a:t>Ascensores </a:t>
            </a:r>
            <a:r>
              <a:rPr lang="es-AR" dirty="0" smtClean="0"/>
              <a:t>con numeración en sistema braille y/o con audio que indique el piso</a:t>
            </a:r>
          </a:p>
          <a:p>
            <a:r>
              <a:rPr lang="es-AR" dirty="0" smtClean="0"/>
              <a:t>Pisos </a:t>
            </a:r>
            <a:r>
              <a:rPr lang="es-AR" dirty="0" err="1" smtClean="0"/>
              <a:t>podotáctiles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¿Como pueden mejorar nuestro día a día?</a:t>
            </a:r>
            <a:br>
              <a:rPr lang="es-AR" dirty="0" smtClean="0"/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AR" dirty="0" smtClean="0"/>
              <a:t>No </a:t>
            </a:r>
            <a:r>
              <a:rPr lang="es-AR" dirty="0" smtClean="0"/>
              <a:t>dejar obstáculos en el camino.</a:t>
            </a:r>
          </a:p>
          <a:p>
            <a:r>
              <a:rPr lang="es-AR" dirty="0" smtClean="0"/>
              <a:t>Guiarnos </a:t>
            </a:r>
            <a:r>
              <a:rPr lang="es-AR" dirty="0" smtClean="0"/>
              <a:t>hacia los lugares que no conocemos.</a:t>
            </a:r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dirty="0" smtClean="0">
                <a:solidFill>
                  <a:schemeClr val="tx2"/>
                </a:solidFill>
                <a:latin typeface="+mj-lt"/>
              </a:rPr>
              <a:t>PROGRAMA LAZARILLO</a:t>
            </a:r>
          </a:p>
          <a:p>
            <a:r>
              <a:rPr lang="es-AR" dirty="0" smtClean="0"/>
              <a:t>¿Qué es y como funciona?</a:t>
            </a:r>
          </a:p>
          <a:p>
            <a:pPr>
              <a:buNone/>
            </a:pPr>
            <a:endParaRPr lang="es-AR" b="1" dirty="0" smtClean="0"/>
          </a:p>
          <a:p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/>
          <a:lstStyle/>
          <a:p>
            <a:r>
              <a:rPr lang="es-AR" dirty="0" smtClean="0"/>
              <a:t>Dificultades </a:t>
            </a:r>
            <a:r>
              <a:rPr lang="es-AR" dirty="0" smtClean="0"/>
              <a:t>a la hora de desarrollar aplicaciones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es-AR" sz="3200" dirty="0" smtClean="0"/>
              <a:t>Visual </a:t>
            </a:r>
            <a:r>
              <a:rPr lang="es-AR" sz="3200" dirty="0" smtClean="0"/>
              <a:t>Studio, Eclipse y </a:t>
            </a:r>
            <a:r>
              <a:rPr lang="es-AR" sz="3200" dirty="0" err="1" smtClean="0"/>
              <a:t>Android</a:t>
            </a:r>
            <a:r>
              <a:rPr lang="es-AR" sz="3200" dirty="0" smtClean="0"/>
              <a:t> Studio. ¿Y </a:t>
            </a:r>
            <a:r>
              <a:rPr lang="es-AR" sz="3200" dirty="0" smtClean="0"/>
              <a:t>en programación web?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</TotalTime>
  <Words>500</Words>
  <Application>Microsoft Office PowerPoint</Application>
  <PresentationFormat>Presentación en pantalla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Mirador</vt:lpstr>
      <vt:lpstr>Diversidad, accesibilidad y trabajo </vt:lpstr>
      <vt:lpstr>Temario</vt:lpstr>
      <vt:lpstr>DISCAPACIDAD EN EL ÁMBITO LABORAL </vt:lpstr>
      <vt:lpstr>Por tipo de discapacidad</vt:lpstr>
      <vt:lpstr>  Discapacidad visual  Lectores de pantalla.  </vt:lpstr>
      <vt:lpstr>Líneas braille</vt:lpstr>
      <vt:lpstr>Accesibilidad en el lugar de trabajo.</vt:lpstr>
      <vt:lpstr>¿Como pueden mejorar nuestro día a día? </vt:lpstr>
      <vt:lpstr>Dificultades a la hora de desarrollar aplicaciones</vt:lpstr>
      <vt:lpstr>Desarrollo con gráficos</vt:lpstr>
      <vt:lpstr>Mi trabajo en la empresa</vt:lpstr>
      <vt:lpstr>BigData. </vt:lpstr>
      <vt:lpstr>Inclusión laboral en Accenture </vt:lpstr>
      <vt:lpstr>Conclusión final</vt:lpstr>
      <vt:lpstr>Conclusión final</vt:lpstr>
      <vt:lpstr>Conclusión final</vt:lpstr>
      <vt:lpstr>Conclusión final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Diversidad, accesibilidad y trabajo</dc:title>
  <dc:creator>www.intercambiosvirtuales.org</dc:creator>
  <cp:lastModifiedBy>www.intercambiosvirtuales.org</cp:lastModifiedBy>
  <cp:revision>5</cp:revision>
  <dcterms:created xsi:type="dcterms:W3CDTF">2018-11-24T09:01:18Z</dcterms:created>
  <dcterms:modified xsi:type="dcterms:W3CDTF">2018-11-24T09:45:52Z</dcterms:modified>
</cp:coreProperties>
</file>