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c611ca14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c611ca14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c611ca14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c611ca14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c611ca14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c611ca14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b8ee767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b8ee767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b8ee767b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b8ee767b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b8ee767b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b8ee767b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8ee767b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b8ee767b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b8ee767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b8ee767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lab.research.google.com/github/tensorflow/examples/blob/master/courses/udacity_intro_to_tensorflow_for_deep_learning/l03c01_classifying_images_of_clothing.ipynb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learning.udacity.com/tensor-flow-free-course/" TargetMode="External"/><Relationship Id="rId4" Type="http://schemas.openxmlformats.org/officeDocument/2006/relationships/hyperlink" Target="https://www.youtube.com/watch?v=inN8seMm7UI" TargetMode="External"/><Relationship Id="rId5" Type="http://schemas.openxmlformats.org/officeDocument/2006/relationships/hyperlink" Target="https://www.youtube.com/watch?v=_VTtrSDHPw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El Google Docs para Machine Learning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4525" y="588159"/>
            <a:ext cx="5351500" cy="23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463" y="3567500"/>
            <a:ext cx="2636124" cy="13180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573075" y="4578275"/>
            <a:ext cx="6511200" cy="7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2"/>
                </a:solidFill>
              </a:rPr>
              <a:t>Ing. Diego Ramirez | PyDay Nea 2019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es Google Colab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Es un documento ejecutable en Gdrive  (Python Jupyter Notebook).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Nos permite programar ejecutar y compartir nuestro código con otras personas.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Es un documento compuesto por celdas que pueden ser texto enriquecido, imágenes o código python.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Permite ejecutar código python en un entorno con CPU’s o GPU’s de forma gratuita.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Facilita la visualización de los resultados de forma interactiva y provee de una galería de snippets de código para nuestras necesidades.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Nos permite compartir como cualquier documento google drive o hacia github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 Google Colab - Udacity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4142" y="1150849"/>
            <a:ext cx="651065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 Google Colab - Fashion MNIST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548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Para la demo se utiliza un dataset llamado fashion MNIST </a:t>
            </a:r>
            <a:r>
              <a:rPr lang="es-419"/>
              <a:t>proveído</a:t>
            </a:r>
            <a:r>
              <a:rPr lang="es-419"/>
              <a:t> por la empresa Zalando, posee 70.000 imágenes de 28x28 en escala de grises. 60.000 para entrenamiento y 10.000 para test.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El dataset posee etiquetas que comprenden 10 categorías de artículos.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Char char="●"/>
            </a:pPr>
            <a:r>
              <a:rPr lang="es-419"/>
              <a:t>0 T-shirt/top ,1 Trouser, 2 Pullover, 3 Dress, 4 Coat, 5 Sandal, 6 Shirt, 7 Sneaker, 8 Bag, 9 Ankle boot 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700" y="1170125"/>
            <a:ext cx="3039901" cy="303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 Google Colab - Idea Principal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175" y="1430425"/>
            <a:ext cx="6334650" cy="318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 Google Colab - Conceptos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Dense Layer: capa de nuestra red donde todas la neuronas se conectan entre </a:t>
            </a:r>
            <a:r>
              <a:rPr lang="es-419"/>
              <a:t>sí</a:t>
            </a:r>
            <a:r>
              <a:rPr lang="es-419"/>
              <a:t>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Flattening: el proceso de convertir una imagen 2D en un vector.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ReLU: Función de activación que se activa cuando la entrada es mayor a cero. Utilizado para resolver problemas no lineales.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Softmax: función que otorga la probabilidad para cada clase de salida.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s-419"/>
              <a:t>Classification: proceso de machine learning, que permite distinguir entre dos o más categorías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Proyecto Google Colab - Conceptos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Loss function: Algoritmo que mide cuan lejos está la salida del modelo comparada con la salida deseada. El objetivo del entrenamiento es minimizar la pérdida.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Optimizer: algoritmo que ajusta los parámetros internos del modelo para minimizar la pérdida —An algorithm for adjusting the inner parameters of the model in order to minimize loss.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s-419"/>
              <a:t>Metrics: se usan para monitorear el entrenamiento y el testeo. En el ejemplo se usa la exactitud la cual es la fracción de imágenes que son correctamente clasificadas.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Demo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 sz="2400" u="sng">
                <a:solidFill>
                  <a:schemeClr val="hlink"/>
                </a:solidFill>
                <a:hlinkClick r:id="rId3"/>
              </a:rPr>
              <a:t>https://colab.research.google.com/github/tensorflow/examples/blob/master/courses/udacity_intro_to_tensorflow_for_deep_learning/l03c01_classifying_images_of_clothing.ipynb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Enlaces de Interés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Curso Udacity </a:t>
            </a:r>
            <a:r>
              <a:rPr lang="es-419" u="sng">
                <a:solidFill>
                  <a:schemeClr val="hlink"/>
                </a:solidFill>
                <a:hlinkClick r:id="rId3"/>
              </a:rPr>
              <a:t>https://learning.udacity.com/tensor-flow-free-course/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Video Introductorio </a:t>
            </a:r>
            <a:r>
              <a:rPr lang="es-419" u="sng">
                <a:solidFill>
                  <a:schemeClr val="hlink"/>
                </a:solidFill>
                <a:hlinkClick r:id="rId4"/>
              </a:rPr>
              <a:t>https://www.youtube.com/watch?v=inN8seMm7UI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s-419"/>
              <a:t>Construyendo nuestra primera red neuronal </a:t>
            </a:r>
            <a:r>
              <a:rPr lang="es-419" u="sng">
                <a:solidFill>
                  <a:schemeClr val="hlink"/>
                </a:solidFill>
                <a:hlinkClick r:id="rId5"/>
              </a:rPr>
              <a:t>https://www.youtube.com/watch?v=_VTtrSDHPwU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